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90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3862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73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56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107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927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50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40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67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822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57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155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5B87-DE3B-465C-949F-63899F118FFD}" type="datetimeFigureOut">
              <a:rPr lang="fr-FR" smtClean="0"/>
              <a:t>09/08/2023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797CD-AC7E-4041-BB88-8B74D07C07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709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232247"/>
          </a:xfrm>
        </p:spPr>
        <p:txBody>
          <a:bodyPr>
            <a:normAutofit/>
          </a:bodyPr>
          <a:lstStyle/>
          <a:p>
            <a:r>
              <a:rPr lang="fr-FR" sz="7200" dirty="0" smtClean="0"/>
              <a:t>Inscription au club</a:t>
            </a:r>
            <a:endParaRPr lang="fr-FR" sz="7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573016"/>
            <a:ext cx="6400800" cy="2065784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     </a:t>
            </a:r>
            <a:r>
              <a:rPr lang="fr-FR" sz="4000" b="1" dirty="0" smtClean="0"/>
              <a:t>NOCEEN</a:t>
            </a:r>
            <a:endParaRPr lang="fr-FR" sz="4000" dirty="0"/>
          </a:p>
          <a:p>
            <a:r>
              <a:rPr lang="fr-FR" sz="4000" b="1" dirty="0" smtClean="0"/>
              <a:t>             BADMINTON </a:t>
            </a:r>
          </a:p>
          <a:p>
            <a:r>
              <a:rPr lang="fr-FR" sz="4000" b="1" dirty="0" smtClean="0"/>
              <a:t>CLUB</a:t>
            </a:r>
            <a:endParaRPr lang="fr-FR" sz="4000" dirty="0"/>
          </a:p>
          <a:p>
            <a:endParaRPr lang="fr-FR" dirty="0"/>
          </a:p>
        </p:txBody>
      </p:sp>
      <p:pic>
        <p:nvPicPr>
          <p:cNvPr id="4" name="Image 3" descr="C:\Users\cerebro\Desktop\GERARD\GERARD\BADMINTON\Saison sportive 2017 2018\secretariat\19989766_1879451812381634_2410160819282077098_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1872208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63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Pour le paiement , virement ou chèque     (facilité 3 maxi)</a:t>
            </a:r>
            <a:endParaRPr lang="fr-FR" sz="32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68344" cy="342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99592" y="5445224"/>
            <a:ext cx="752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Votre dossier ne sera accepté que si il est complet et avec les bonnes pièces justificatives.</a:t>
            </a:r>
            <a:endParaRPr lang="fr-F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90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2296"/>
          </a:xfrm>
        </p:spPr>
        <p:txBody>
          <a:bodyPr/>
          <a:lstStyle/>
          <a:p>
            <a:r>
              <a:rPr lang="fr-FR" dirty="0" smtClean="0"/>
              <a:t>Préalable</a:t>
            </a:r>
            <a:endParaRPr lang="fr-FR" dirty="0"/>
          </a:p>
        </p:txBody>
      </p:sp>
      <p:pic>
        <p:nvPicPr>
          <p:cNvPr id="1026" name="Picture 2" descr="K:\NBC\Badminton 2012 2022\Saison sportive 2023 2024\Secretariat\Instruction inscrip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16934"/>
            <a:ext cx="6696744" cy="531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32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Pour les nouveaux , un lien</a:t>
            </a:r>
            <a:endParaRPr lang="fr-FR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01" y="1124744"/>
            <a:ext cx="5248730" cy="1368152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1008"/>
            <a:ext cx="1962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332" y="4293096"/>
            <a:ext cx="6336704" cy="181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6045" y="277657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Pour les anciens via votre espace personnel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12822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Suivez les instructions</a:t>
            </a:r>
            <a:endParaRPr lang="fr-FR" sz="3200" dirty="0">
              <a:solidFill>
                <a:srgbClr val="00B05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49663" cy="45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709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Ajoutez votre photo (avatar) et modifiez les informations,                      si nécessaire 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30770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237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00B050"/>
                </a:solidFill>
              </a:rPr>
              <a:t>Cochez les cases et insérez votre fiche d’informations (jpeg/</a:t>
            </a:r>
            <a:r>
              <a:rPr lang="fr-FR" sz="3200" dirty="0" err="1" smtClean="0">
                <a:solidFill>
                  <a:srgbClr val="00B050"/>
                </a:solidFill>
              </a:rPr>
              <a:t>pdf</a:t>
            </a:r>
            <a:r>
              <a:rPr lang="fr-FR" sz="3200" dirty="0" smtClean="0">
                <a:solidFill>
                  <a:srgbClr val="00B050"/>
                </a:solidFill>
              </a:rPr>
              <a:t>) sans oublier la photo </a:t>
            </a:r>
            <a:endParaRPr lang="fr-FR" sz="32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93" y="2348881"/>
            <a:ext cx="8356259" cy="367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53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1627" y="274638"/>
            <a:ext cx="7704855" cy="922114"/>
          </a:xfrm>
        </p:spPr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Soumettez un certificat ou répondez aux questions</a:t>
            </a:r>
            <a:endParaRPr lang="fr-FR" sz="28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18" y="1196752"/>
            <a:ext cx="7704856" cy="500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6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>
                <a:solidFill>
                  <a:srgbClr val="00B050"/>
                </a:solidFill>
              </a:rPr>
              <a:t>Insérez votre certificat (jpeg/</a:t>
            </a:r>
            <a:r>
              <a:rPr lang="fr-FR" sz="2800" dirty="0" err="1" smtClean="0">
                <a:solidFill>
                  <a:srgbClr val="00B050"/>
                </a:solidFill>
              </a:rPr>
              <a:t>pdf</a:t>
            </a:r>
            <a:r>
              <a:rPr lang="fr-FR" sz="2800" dirty="0" smtClean="0">
                <a:solidFill>
                  <a:srgbClr val="00B050"/>
                </a:solidFill>
              </a:rPr>
              <a:t>) </a:t>
            </a:r>
            <a:br>
              <a:rPr lang="fr-FR" sz="2800" dirty="0" smtClean="0">
                <a:solidFill>
                  <a:srgbClr val="00B050"/>
                </a:solidFill>
              </a:rPr>
            </a:br>
            <a:r>
              <a:rPr lang="fr-FR" sz="2800" dirty="0" smtClean="0">
                <a:solidFill>
                  <a:srgbClr val="00B050"/>
                </a:solidFill>
              </a:rPr>
              <a:t>après validation par le médecin et signez par vous </a:t>
            </a:r>
            <a:endParaRPr lang="fr-FR" sz="2800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38049"/>
            <a:ext cx="7848871" cy="387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71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rgbClr val="00B050"/>
                </a:solidFill>
              </a:rPr>
              <a:t>Vous avez peut-être droit à quelques avantages.</a:t>
            </a:r>
            <a:br>
              <a:rPr lang="fr-FR" sz="2400" dirty="0" smtClean="0">
                <a:solidFill>
                  <a:srgbClr val="00B050"/>
                </a:solidFill>
              </a:rPr>
            </a:br>
            <a:r>
              <a:rPr lang="fr-FR" sz="2400" dirty="0" smtClean="0">
                <a:solidFill>
                  <a:srgbClr val="00B050"/>
                </a:solidFill>
              </a:rPr>
              <a:t>Cochez les cases correspondant à votre profil.</a:t>
            </a:r>
            <a:endParaRPr lang="fr-FR" sz="2400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6" y="2095499"/>
            <a:ext cx="7279494" cy="327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1969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3145</TotalTime>
  <Words>103</Words>
  <Application>Microsoft Office PowerPoint</Application>
  <PresentationFormat>Affichage à l'écran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Inscription au club</vt:lpstr>
      <vt:lpstr>Préalable</vt:lpstr>
      <vt:lpstr>Pour les nouveaux , un lien</vt:lpstr>
      <vt:lpstr>Suivez les instructions</vt:lpstr>
      <vt:lpstr>Ajoutez votre photo (avatar) et modifiez les informations,                      si nécessaire </vt:lpstr>
      <vt:lpstr>Cochez les cases et insérez votre fiche d’informations (jpeg/pdf) sans oublier la photo </vt:lpstr>
      <vt:lpstr>Soumettez un certificat ou répondez aux questions</vt:lpstr>
      <vt:lpstr>Insérez votre certificat (jpeg/pdf)  après validation par le médecin et signez par vous </vt:lpstr>
      <vt:lpstr>Vous avez peut-être droit à quelques avantages. Cochez les cases correspondant à votre profil.</vt:lpstr>
      <vt:lpstr>Pour le paiement , virement ou chèque     (facilité 3 maxi)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Inscription au club</dc:title>
  <dc:creator>cerebro</dc:creator>
  <cp:lastModifiedBy>cerebro</cp:lastModifiedBy>
  <cp:revision>16</cp:revision>
  <dcterms:created xsi:type="dcterms:W3CDTF">2023-08-04T14:22:06Z</dcterms:created>
  <dcterms:modified xsi:type="dcterms:W3CDTF">2023-08-09T17:28:06Z</dcterms:modified>
</cp:coreProperties>
</file>